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62" r:id="rId2"/>
    <p:sldId id="259" r:id="rId3"/>
    <p:sldId id="258" r:id="rId4"/>
    <p:sldId id="264" r:id="rId5"/>
    <p:sldId id="265" r:id="rId6"/>
    <p:sldId id="267" r:id="rId7"/>
    <p:sldId id="263" r:id="rId8"/>
    <p:sldId id="266" r:id="rId9"/>
    <p:sldId id="269" r:id="rId10"/>
    <p:sldId id="277" r:id="rId11"/>
    <p:sldId id="271" r:id="rId12"/>
    <p:sldId id="273" r:id="rId13"/>
    <p:sldId id="275" r:id="rId14"/>
    <p:sldId id="278" r:id="rId15"/>
    <p:sldId id="280" r:id="rId16"/>
    <p:sldId id="27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50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3.jpeg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74DB0-B7DF-4538-B0BB-40CBB52C5215}" type="doc">
      <dgm:prSet loTypeId="urn:microsoft.com/office/officeart/2005/8/layout/radial1" loCatId="cycle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621C9C2-D3B9-4541-ACD7-01E7C1D50C2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+mj-lt"/>
              <a:cs typeface="NikoshBAN" pitchFamily="2" charset="0"/>
            </a:rPr>
            <a:t>খরার সময় করণীয়</a:t>
          </a:r>
          <a:endParaRPr lang="en-US" dirty="0"/>
        </a:p>
      </dgm:t>
    </dgm:pt>
    <dgm:pt modelId="{C5E44215-A64D-4BD0-B707-3288F28F41B4}" type="parTrans" cxnId="{C80CF8BC-1A79-454A-BE22-077C48415409}">
      <dgm:prSet/>
      <dgm:spPr/>
      <dgm:t>
        <a:bodyPr/>
        <a:lstStyle/>
        <a:p>
          <a:endParaRPr lang="en-US"/>
        </a:p>
      </dgm:t>
    </dgm:pt>
    <dgm:pt modelId="{1CC2C93C-D5F9-4CC3-9A3D-53FA6094B035}" type="sibTrans" cxnId="{C80CF8BC-1A79-454A-BE22-077C48415409}">
      <dgm:prSet/>
      <dgm:spPr/>
      <dgm:t>
        <a:bodyPr/>
        <a:lstStyle/>
        <a:p>
          <a:endParaRPr lang="en-US"/>
        </a:p>
      </dgm:t>
    </dgm:pt>
    <dgm:pt modelId="{2B6D0EA3-E2C0-4483-9DBE-6CD5CCDD40F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DC54954-D772-4B0C-9F10-7565216C9FC2}" type="parTrans" cxnId="{7BD072C9-6630-4849-B38B-0D8D866DEC23}">
      <dgm:prSet/>
      <dgm:spPr/>
      <dgm:t>
        <a:bodyPr/>
        <a:lstStyle/>
        <a:p>
          <a:endParaRPr lang="en-US"/>
        </a:p>
      </dgm:t>
    </dgm:pt>
    <dgm:pt modelId="{C9AD833C-DF49-42D5-91C2-1953A3E598EB}" type="sibTrans" cxnId="{7BD072C9-6630-4849-B38B-0D8D866DEC23}">
      <dgm:prSet/>
      <dgm:spPr/>
      <dgm:t>
        <a:bodyPr/>
        <a:lstStyle/>
        <a:p>
          <a:endParaRPr lang="en-US"/>
        </a:p>
      </dgm:t>
    </dgm:pt>
    <dgm:pt modelId="{7FBFB121-86B0-4C67-BF6B-489BE010E28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57396A05-3C1F-42EC-8633-5CBA617CDEF2}" type="parTrans" cxnId="{F310E871-8C3F-4E1C-883E-2F8AF8888A94}">
      <dgm:prSet/>
      <dgm:spPr/>
      <dgm:t>
        <a:bodyPr/>
        <a:lstStyle/>
        <a:p>
          <a:endParaRPr lang="en-US"/>
        </a:p>
      </dgm:t>
    </dgm:pt>
    <dgm:pt modelId="{CF1C2B65-ED6C-495D-8EE2-DC388E672889}" type="sibTrans" cxnId="{F310E871-8C3F-4E1C-883E-2F8AF8888A94}">
      <dgm:prSet/>
      <dgm:spPr/>
      <dgm:t>
        <a:bodyPr/>
        <a:lstStyle/>
        <a:p>
          <a:endParaRPr lang="en-US"/>
        </a:p>
      </dgm:t>
    </dgm:pt>
    <dgm:pt modelId="{9CCE6C1F-E148-49B2-9400-52DFF648F76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96618D5-54B2-436E-9BD0-ADEDB77A40D3}" type="parTrans" cxnId="{F037FFFE-879F-4C36-BF8A-E5B72E2B2FE5}">
      <dgm:prSet/>
      <dgm:spPr/>
      <dgm:t>
        <a:bodyPr/>
        <a:lstStyle/>
        <a:p>
          <a:endParaRPr lang="en-US"/>
        </a:p>
      </dgm:t>
    </dgm:pt>
    <dgm:pt modelId="{E424D390-D040-4083-9076-3E40813F588D}" type="sibTrans" cxnId="{F037FFFE-879F-4C36-BF8A-E5B72E2B2FE5}">
      <dgm:prSet/>
      <dgm:spPr/>
      <dgm:t>
        <a:bodyPr/>
        <a:lstStyle/>
        <a:p>
          <a:endParaRPr lang="en-US"/>
        </a:p>
      </dgm:t>
    </dgm:pt>
    <dgm:pt modelId="{B37C4E7F-1004-4EC2-BCF9-1F3F5D1B5FEE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5B340612-86BE-45EF-80D9-2E303D641169}" type="parTrans" cxnId="{0F5A825B-9610-470F-9839-5A22CADF5F21}">
      <dgm:prSet/>
      <dgm:spPr/>
      <dgm:t>
        <a:bodyPr/>
        <a:lstStyle/>
        <a:p>
          <a:endParaRPr lang="en-US"/>
        </a:p>
      </dgm:t>
    </dgm:pt>
    <dgm:pt modelId="{B2A938ED-8933-4C9A-9B3B-AEACB5CE6252}" type="sibTrans" cxnId="{0F5A825B-9610-470F-9839-5A22CADF5F21}">
      <dgm:prSet/>
      <dgm:spPr/>
      <dgm:t>
        <a:bodyPr/>
        <a:lstStyle/>
        <a:p>
          <a:endParaRPr lang="en-US"/>
        </a:p>
      </dgm:t>
    </dgm:pt>
    <dgm:pt modelId="{B6E0796B-FEE8-486F-BE1F-461412230D93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EEE026F9-F19F-4CEB-89B0-042A2304EA80}" type="parTrans" cxnId="{F48D2398-F732-4B96-A330-10C83F5E497E}">
      <dgm:prSet/>
      <dgm:spPr/>
      <dgm:t>
        <a:bodyPr/>
        <a:lstStyle/>
        <a:p>
          <a:endParaRPr lang="en-US"/>
        </a:p>
      </dgm:t>
    </dgm:pt>
    <dgm:pt modelId="{3B0BAE12-4B41-4CC7-987B-7D9C5CA1DC74}" type="sibTrans" cxnId="{F48D2398-F732-4B96-A330-10C83F5E497E}">
      <dgm:prSet/>
      <dgm:spPr/>
      <dgm:t>
        <a:bodyPr/>
        <a:lstStyle/>
        <a:p>
          <a:endParaRPr lang="en-US"/>
        </a:p>
      </dgm:t>
    </dgm:pt>
    <dgm:pt modelId="{5F50097B-C0A8-415C-9EDF-5B47204B59E7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E44EFE60-A66C-4505-BC6C-8D3A67064258}" type="parTrans" cxnId="{1D86CC14-109B-4EA5-9E6B-D37EBF7FE4C2}">
      <dgm:prSet/>
      <dgm:spPr/>
      <dgm:t>
        <a:bodyPr/>
        <a:lstStyle/>
        <a:p>
          <a:endParaRPr lang="en-US"/>
        </a:p>
      </dgm:t>
    </dgm:pt>
    <dgm:pt modelId="{85D25434-16AA-40F3-83CD-83BACFECB18E}" type="sibTrans" cxnId="{1D86CC14-109B-4EA5-9E6B-D37EBF7FE4C2}">
      <dgm:prSet/>
      <dgm:spPr/>
      <dgm:t>
        <a:bodyPr/>
        <a:lstStyle/>
        <a:p>
          <a:endParaRPr lang="en-US"/>
        </a:p>
      </dgm:t>
    </dgm:pt>
    <dgm:pt modelId="{407473D6-CB40-4A14-851C-7C70B921D32E}" type="pres">
      <dgm:prSet presAssocID="{72974DB0-B7DF-4538-B0BB-40CBB52C52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37C1F-2B86-41E9-A9F1-1A11A39F09E0}" type="pres">
      <dgm:prSet presAssocID="{0621C9C2-D3B9-4541-ACD7-01E7C1D50C21}" presName="centerShape" presStyleLbl="node0" presStyleIdx="0" presStyleCnt="1" custScaleX="120438" custScaleY="124179"/>
      <dgm:spPr/>
      <dgm:t>
        <a:bodyPr/>
        <a:lstStyle/>
        <a:p>
          <a:endParaRPr lang="en-US"/>
        </a:p>
      </dgm:t>
    </dgm:pt>
    <dgm:pt modelId="{59D4F4AA-1124-4A8A-A6C2-7B17054F7A6D}" type="pres">
      <dgm:prSet presAssocID="{3DC54954-D772-4B0C-9F10-7565216C9FC2}" presName="Name9" presStyleLbl="parChTrans1D2" presStyleIdx="0" presStyleCnt="6"/>
      <dgm:spPr/>
      <dgm:t>
        <a:bodyPr/>
        <a:lstStyle/>
        <a:p>
          <a:endParaRPr lang="en-US"/>
        </a:p>
      </dgm:t>
    </dgm:pt>
    <dgm:pt modelId="{B0D1F357-3F58-4771-AC96-26D841663204}" type="pres">
      <dgm:prSet presAssocID="{3DC54954-D772-4B0C-9F10-7565216C9FC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F49B4931-1DF9-4DF4-9CA1-0EC7991D788D}" type="pres">
      <dgm:prSet presAssocID="{2B6D0EA3-E2C0-4483-9DBE-6CD5CCDD40F5}" presName="node" presStyleLbl="node1" presStyleIdx="0" presStyleCnt="6" custScaleX="133557" custScaleY="117848" custRadScaleRad="9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51A00-C6EC-47AD-A5AB-9D3A6BAC0CE0}" type="pres">
      <dgm:prSet presAssocID="{57396A05-3C1F-42EC-8633-5CBA617CDEF2}" presName="Name9" presStyleLbl="parChTrans1D2" presStyleIdx="1" presStyleCnt="6"/>
      <dgm:spPr/>
      <dgm:t>
        <a:bodyPr/>
        <a:lstStyle/>
        <a:p>
          <a:endParaRPr lang="en-US"/>
        </a:p>
      </dgm:t>
    </dgm:pt>
    <dgm:pt modelId="{33DF4E1C-9427-4EF5-BE1E-FF10D8817B34}" type="pres">
      <dgm:prSet presAssocID="{57396A05-3C1F-42EC-8633-5CBA617CDEF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9E8481B-9323-4076-B0B4-2267D9020209}" type="pres">
      <dgm:prSet presAssocID="{7FBFB121-86B0-4C67-BF6B-489BE010E286}" presName="node" presStyleLbl="node1" presStyleIdx="1" presStyleCnt="6" custScaleX="142214" custScaleY="127595" custRadScaleRad="111937" custRadScaleInc="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8ABBD-EAE5-4540-8ADC-8AD612FB21C6}" type="pres">
      <dgm:prSet presAssocID="{796618D5-54B2-436E-9BD0-ADEDB77A40D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AB73ABB-0EB5-482C-9131-DDB380CB4E86}" type="pres">
      <dgm:prSet presAssocID="{796618D5-54B2-436E-9BD0-ADEDB77A40D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1BC8408-5B67-46B9-843B-A169F8C797C7}" type="pres">
      <dgm:prSet presAssocID="{9CCE6C1F-E148-49B2-9400-52DFF648F769}" presName="node" presStyleLbl="node1" presStyleIdx="2" presStyleCnt="6" custScaleX="140611" custScaleY="136794" custRadScaleRad="109722" custRadScaleInc="-5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6D508-293D-4A99-9DDC-66157D28B274}" type="pres">
      <dgm:prSet presAssocID="{5B340612-86BE-45EF-80D9-2E303D641169}" presName="Name9" presStyleLbl="parChTrans1D2" presStyleIdx="3" presStyleCnt="6"/>
      <dgm:spPr/>
      <dgm:t>
        <a:bodyPr/>
        <a:lstStyle/>
        <a:p>
          <a:endParaRPr lang="en-US"/>
        </a:p>
      </dgm:t>
    </dgm:pt>
    <dgm:pt modelId="{D33F7C4D-5193-48C1-901B-5E85A7943437}" type="pres">
      <dgm:prSet presAssocID="{5B340612-86BE-45EF-80D9-2E303D641169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70535F9-12E7-4C0B-87A2-E3819435336C}" type="pres">
      <dgm:prSet presAssocID="{B37C4E7F-1004-4EC2-BCF9-1F3F5D1B5FEE}" presName="node" presStyleLbl="node1" presStyleIdx="3" presStyleCnt="6" custScaleX="141966" custScaleY="123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EF05B-9964-410F-ABF0-5B6763D6429C}" type="pres">
      <dgm:prSet presAssocID="{E44EFE60-A66C-4505-BC6C-8D3A67064258}" presName="Name9" presStyleLbl="parChTrans1D2" presStyleIdx="4" presStyleCnt="6"/>
      <dgm:spPr/>
      <dgm:t>
        <a:bodyPr/>
        <a:lstStyle/>
        <a:p>
          <a:endParaRPr lang="en-US"/>
        </a:p>
      </dgm:t>
    </dgm:pt>
    <dgm:pt modelId="{49C2E079-3BA8-4A3F-B577-E907F46FFDCA}" type="pres">
      <dgm:prSet presAssocID="{E44EFE60-A66C-4505-BC6C-8D3A6706425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FFADCC7-41A7-47A0-8EF6-BAA2427152C6}" type="pres">
      <dgm:prSet presAssocID="{5F50097B-C0A8-415C-9EDF-5B47204B59E7}" presName="node" presStyleLbl="node1" presStyleIdx="4" presStyleCnt="6" custScaleX="137475" custScaleY="142031" custRadScaleRad="109411" custRadScaleInc="7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E4C0-2ACD-427D-B308-7BA4251EC9AE}" type="pres">
      <dgm:prSet presAssocID="{EEE026F9-F19F-4CEB-89B0-042A2304EA80}" presName="Name9" presStyleLbl="parChTrans1D2" presStyleIdx="5" presStyleCnt="6"/>
      <dgm:spPr/>
      <dgm:t>
        <a:bodyPr/>
        <a:lstStyle/>
        <a:p>
          <a:endParaRPr lang="en-US"/>
        </a:p>
      </dgm:t>
    </dgm:pt>
    <dgm:pt modelId="{492597DC-B4BE-45BB-8F17-32C43497832F}" type="pres">
      <dgm:prSet presAssocID="{EEE026F9-F19F-4CEB-89B0-042A2304EA80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2715043-C446-4EC4-9A65-9CF79CF6E330}" type="pres">
      <dgm:prSet presAssocID="{B6E0796B-FEE8-486F-BE1F-461412230D93}" presName="node" presStyleLbl="node1" presStyleIdx="5" presStyleCnt="6" custScaleX="134120" custScaleY="136637" custRadScaleRad="118044" custRadScaleInc="2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22D8B-1D76-479C-BAD6-AD3A903A90D8}" type="presOf" srcId="{3DC54954-D772-4B0C-9F10-7565216C9FC2}" destId="{B0D1F357-3F58-4771-AC96-26D841663204}" srcOrd="1" destOrd="0" presId="urn:microsoft.com/office/officeart/2005/8/layout/radial1"/>
    <dgm:cxn modelId="{F3D044B1-DC68-4ED3-A8F5-7A0E74266266}" type="presOf" srcId="{7FBFB121-86B0-4C67-BF6B-489BE010E286}" destId="{89E8481B-9323-4076-B0B4-2267D9020209}" srcOrd="0" destOrd="0" presId="urn:microsoft.com/office/officeart/2005/8/layout/radial1"/>
    <dgm:cxn modelId="{0F5A825B-9610-470F-9839-5A22CADF5F21}" srcId="{0621C9C2-D3B9-4541-ACD7-01E7C1D50C21}" destId="{B37C4E7F-1004-4EC2-BCF9-1F3F5D1B5FEE}" srcOrd="3" destOrd="0" parTransId="{5B340612-86BE-45EF-80D9-2E303D641169}" sibTransId="{B2A938ED-8933-4C9A-9B3B-AEACB5CE6252}"/>
    <dgm:cxn modelId="{F4D703A8-CA85-49EB-8BA4-943BDB487ABD}" type="presOf" srcId="{EEE026F9-F19F-4CEB-89B0-042A2304EA80}" destId="{492597DC-B4BE-45BB-8F17-32C43497832F}" srcOrd="1" destOrd="0" presId="urn:microsoft.com/office/officeart/2005/8/layout/radial1"/>
    <dgm:cxn modelId="{6274EAA6-5B23-495F-96E4-8DF0F2124298}" type="presOf" srcId="{E44EFE60-A66C-4505-BC6C-8D3A67064258}" destId="{2F7EF05B-9964-410F-ABF0-5B6763D6429C}" srcOrd="0" destOrd="0" presId="urn:microsoft.com/office/officeart/2005/8/layout/radial1"/>
    <dgm:cxn modelId="{B233F803-445F-4C18-A6AB-96CCB10643BC}" type="presOf" srcId="{5F50097B-C0A8-415C-9EDF-5B47204B59E7}" destId="{DFFADCC7-41A7-47A0-8EF6-BAA2427152C6}" srcOrd="0" destOrd="0" presId="urn:microsoft.com/office/officeart/2005/8/layout/radial1"/>
    <dgm:cxn modelId="{4C48BAE9-D22E-44A7-85D9-E7216793113C}" type="presOf" srcId="{72974DB0-B7DF-4538-B0BB-40CBB52C5215}" destId="{407473D6-CB40-4A14-851C-7C70B921D32E}" srcOrd="0" destOrd="0" presId="urn:microsoft.com/office/officeart/2005/8/layout/radial1"/>
    <dgm:cxn modelId="{1CBEB6B1-42B0-4AF7-8FD9-51E1B9B33A2C}" type="presOf" srcId="{5B340612-86BE-45EF-80D9-2E303D641169}" destId="{23A6D508-293D-4A99-9DDC-66157D28B274}" srcOrd="0" destOrd="0" presId="urn:microsoft.com/office/officeart/2005/8/layout/radial1"/>
    <dgm:cxn modelId="{F310E871-8C3F-4E1C-883E-2F8AF8888A94}" srcId="{0621C9C2-D3B9-4541-ACD7-01E7C1D50C21}" destId="{7FBFB121-86B0-4C67-BF6B-489BE010E286}" srcOrd="1" destOrd="0" parTransId="{57396A05-3C1F-42EC-8633-5CBA617CDEF2}" sibTransId="{CF1C2B65-ED6C-495D-8EE2-DC388E672889}"/>
    <dgm:cxn modelId="{F037FFFE-879F-4C36-BF8A-E5B72E2B2FE5}" srcId="{0621C9C2-D3B9-4541-ACD7-01E7C1D50C21}" destId="{9CCE6C1F-E148-49B2-9400-52DFF648F769}" srcOrd="2" destOrd="0" parTransId="{796618D5-54B2-436E-9BD0-ADEDB77A40D3}" sibTransId="{E424D390-D040-4083-9076-3E40813F588D}"/>
    <dgm:cxn modelId="{FD4E0ABA-E928-46E1-887D-D06298F5922D}" type="presOf" srcId="{57396A05-3C1F-42EC-8633-5CBA617CDEF2}" destId="{33DF4E1C-9427-4EF5-BE1E-FF10D8817B34}" srcOrd="1" destOrd="0" presId="urn:microsoft.com/office/officeart/2005/8/layout/radial1"/>
    <dgm:cxn modelId="{D4939432-56F7-47B5-A3DE-551E83B802A3}" type="presOf" srcId="{B6E0796B-FEE8-486F-BE1F-461412230D93}" destId="{62715043-C446-4EC4-9A65-9CF79CF6E330}" srcOrd="0" destOrd="0" presId="urn:microsoft.com/office/officeart/2005/8/layout/radial1"/>
    <dgm:cxn modelId="{F48D2398-F732-4B96-A330-10C83F5E497E}" srcId="{0621C9C2-D3B9-4541-ACD7-01E7C1D50C21}" destId="{B6E0796B-FEE8-486F-BE1F-461412230D93}" srcOrd="5" destOrd="0" parTransId="{EEE026F9-F19F-4CEB-89B0-042A2304EA80}" sibTransId="{3B0BAE12-4B41-4CC7-987B-7D9C5CA1DC74}"/>
    <dgm:cxn modelId="{C80CF8BC-1A79-454A-BE22-077C48415409}" srcId="{72974DB0-B7DF-4538-B0BB-40CBB52C5215}" destId="{0621C9C2-D3B9-4541-ACD7-01E7C1D50C21}" srcOrd="0" destOrd="0" parTransId="{C5E44215-A64D-4BD0-B707-3288F28F41B4}" sibTransId="{1CC2C93C-D5F9-4CC3-9A3D-53FA6094B035}"/>
    <dgm:cxn modelId="{F93F9DEA-D9D4-4908-8EBD-3A5BD3ECCF42}" type="presOf" srcId="{E44EFE60-A66C-4505-BC6C-8D3A67064258}" destId="{49C2E079-3BA8-4A3F-B577-E907F46FFDCA}" srcOrd="1" destOrd="0" presId="urn:microsoft.com/office/officeart/2005/8/layout/radial1"/>
    <dgm:cxn modelId="{917462C9-783D-4734-8F09-1B5B784E215B}" type="presOf" srcId="{57396A05-3C1F-42EC-8633-5CBA617CDEF2}" destId="{38351A00-C6EC-47AD-A5AB-9D3A6BAC0CE0}" srcOrd="0" destOrd="0" presId="urn:microsoft.com/office/officeart/2005/8/layout/radial1"/>
    <dgm:cxn modelId="{6275F96A-03D9-4E91-8AA7-4F265D361F67}" type="presOf" srcId="{3DC54954-D772-4B0C-9F10-7565216C9FC2}" destId="{59D4F4AA-1124-4A8A-A6C2-7B17054F7A6D}" srcOrd="0" destOrd="0" presId="urn:microsoft.com/office/officeart/2005/8/layout/radial1"/>
    <dgm:cxn modelId="{1D86CC14-109B-4EA5-9E6B-D37EBF7FE4C2}" srcId="{0621C9C2-D3B9-4541-ACD7-01E7C1D50C21}" destId="{5F50097B-C0A8-415C-9EDF-5B47204B59E7}" srcOrd="4" destOrd="0" parTransId="{E44EFE60-A66C-4505-BC6C-8D3A67064258}" sibTransId="{85D25434-16AA-40F3-83CD-83BACFECB18E}"/>
    <dgm:cxn modelId="{099E32FA-766B-4D96-8F73-A149DFC0A8E2}" type="presOf" srcId="{5B340612-86BE-45EF-80D9-2E303D641169}" destId="{D33F7C4D-5193-48C1-901B-5E85A7943437}" srcOrd="1" destOrd="0" presId="urn:microsoft.com/office/officeart/2005/8/layout/radial1"/>
    <dgm:cxn modelId="{1F3DE026-8741-4921-8D7D-C15D1F876C73}" type="presOf" srcId="{9CCE6C1F-E148-49B2-9400-52DFF648F769}" destId="{C1BC8408-5B67-46B9-843B-A169F8C797C7}" srcOrd="0" destOrd="0" presId="urn:microsoft.com/office/officeart/2005/8/layout/radial1"/>
    <dgm:cxn modelId="{7BD072C9-6630-4849-B38B-0D8D866DEC23}" srcId="{0621C9C2-D3B9-4541-ACD7-01E7C1D50C21}" destId="{2B6D0EA3-E2C0-4483-9DBE-6CD5CCDD40F5}" srcOrd="0" destOrd="0" parTransId="{3DC54954-D772-4B0C-9F10-7565216C9FC2}" sibTransId="{C9AD833C-DF49-42D5-91C2-1953A3E598EB}"/>
    <dgm:cxn modelId="{D8BC5D78-1E29-4291-BCF9-28CDE95F4F9F}" type="presOf" srcId="{0621C9C2-D3B9-4541-ACD7-01E7C1D50C21}" destId="{51837C1F-2B86-41E9-A9F1-1A11A39F09E0}" srcOrd="0" destOrd="0" presId="urn:microsoft.com/office/officeart/2005/8/layout/radial1"/>
    <dgm:cxn modelId="{DB14A524-7460-4EA1-9A85-9F59D65CBA87}" type="presOf" srcId="{EEE026F9-F19F-4CEB-89B0-042A2304EA80}" destId="{118AE4C0-2ACD-427D-B308-7BA4251EC9AE}" srcOrd="0" destOrd="0" presId="urn:microsoft.com/office/officeart/2005/8/layout/radial1"/>
    <dgm:cxn modelId="{64C7B629-28B4-4C16-9D6C-4874D509F28D}" type="presOf" srcId="{796618D5-54B2-436E-9BD0-ADEDB77A40D3}" destId="{9AB73ABB-0EB5-482C-9131-DDB380CB4E86}" srcOrd="1" destOrd="0" presId="urn:microsoft.com/office/officeart/2005/8/layout/radial1"/>
    <dgm:cxn modelId="{6BC91F4A-2DAE-42CF-B703-D28686C4ACFB}" type="presOf" srcId="{B37C4E7F-1004-4EC2-BCF9-1F3F5D1B5FEE}" destId="{D70535F9-12E7-4C0B-87A2-E3819435336C}" srcOrd="0" destOrd="0" presId="urn:microsoft.com/office/officeart/2005/8/layout/radial1"/>
    <dgm:cxn modelId="{8D1896FB-8349-4C80-B585-0F76FE9CCC4A}" type="presOf" srcId="{796618D5-54B2-436E-9BD0-ADEDB77A40D3}" destId="{6F88ABBD-EAE5-4540-8ADC-8AD612FB21C6}" srcOrd="0" destOrd="0" presId="urn:microsoft.com/office/officeart/2005/8/layout/radial1"/>
    <dgm:cxn modelId="{B8ECBEC2-B89C-4907-BC2B-46B57CC0A0EC}" type="presOf" srcId="{2B6D0EA3-E2C0-4483-9DBE-6CD5CCDD40F5}" destId="{F49B4931-1DF9-4DF4-9CA1-0EC7991D788D}" srcOrd="0" destOrd="0" presId="urn:microsoft.com/office/officeart/2005/8/layout/radial1"/>
    <dgm:cxn modelId="{F70A4084-7805-49C0-985B-FC4E203C4CD9}" type="presParOf" srcId="{407473D6-CB40-4A14-851C-7C70B921D32E}" destId="{51837C1F-2B86-41E9-A9F1-1A11A39F09E0}" srcOrd="0" destOrd="0" presId="urn:microsoft.com/office/officeart/2005/8/layout/radial1"/>
    <dgm:cxn modelId="{418A5423-8B7C-4292-B8A4-AC0108FF6423}" type="presParOf" srcId="{407473D6-CB40-4A14-851C-7C70B921D32E}" destId="{59D4F4AA-1124-4A8A-A6C2-7B17054F7A6D}" srcOrd="1" destOrd="0" presId="urn:microsoft.com/office/officeart/2005/8/layout/radial1"/>
    <dgm:cxn modelId="{E4B5886C-D692-4521-9FD1-FF83E9781451}" type="presParOf" srcId="{59D4F4AA-1124-4A8A-A6C2-7B17054F7A6D}" destId="{B0D1F357-3F58-4771-AC96-26D841663204}" srcOrd="0" destOrd="0" presId="urn:microsoft.com/office/officeart/2005/8/layout/radial1"/>
    <dgm:cxn modelId="{3BCD2B2D-FE11-4FE3-92FC-02665F40C682}" type="presParOf" srcId="{407473D6-CB40-4A14-851C-7C70B921D32E}" destId="{F49B4931-1DF9-4DF4-9CA1-0EC7991D788D}" srcOrd="2" destOrd="0" presId="urn:microsoft.com/office/officeart/2005/8/layout/radial1"/>
    <dgm:cxn modelId="{D9725190-42CE-4F47-A98F-B5A862AC58DB}" type="presParOf" srcId="{407473D6-CB40-4A14-851C-7C70B921D32E}" destId="{38351A00-C6EC-47AD-A5AB-9D3A6BAC0CE0}" srcOrd="3" destOrd="0" presId="urn:microsoft.com/office/officeart/2005/8/layout/radial1"/>
    <dgm:cxn modelId="{C0122248-E985-4AC4-87AE-55C9CBD7D7A3}" type="presParOf" srcId="{38351A00-C6EC-47AD-A5AB-9D3A6BAC0CE0}" destId="{33DF4E1C-9427-4EF5-BE1E-FF10D8817B34}" srcOrd="0" destOrd="0" presId="urn:microsoft.com/office/officeart/2005/8/layout/radial1"/>
    <dgm:cxn modelId="{2372899F-C73D-4574-8FCC-C9F8E5D36CB4}" type="presParOf" srcId="{407473D6-CB40-4A14-851C-7C70B921D32E}" destId="{89E8481B-9323-4076-B0B4-2267D9020209}" srcOrd="4" destOrd="0" presId="urn:microsoft.com/office/officeart/2005/8/layout/radial1"/>
    <dgm:cxn modelId="{E900D998-6CBA-4E52-A64B-64BBCCFB680E}" type="presParOf" srcId="{407473D6-CB40-4A14-851C-7C70B921D32E}" destId="{6F88ABBD-EAE5-4540-8ADC-8AD612FB21C6}" srcOrd="5" destOrd="0" presId="urn:microsoft.com/office/officeart/2005/8/layout/radial1"/>
    <dgm:cxn modelId="{77100345-D463-4B1F-9DB3-27E7F3A55AC1}" type="presParOf" srcId="{6F88ABBD-EAE5-4540-8ADC-8AD612FB21C6}" destId="{9AB73ABB-0EB5-482C-9131-DDB380CB4E86}" srcOrd="0" destOrd="0" presId="urn:microsoft.com/office/officeart/2005/8/layout/radial1"/>
    <dgm:cxn modelId="{4C697B90-7CC3-47B2-80D2-A04D65B8E54E}" type="presParOf" srcId="{407473D6-CB40-4A14-851C-7C70B921D32E}" destId="{C1BC8408-5B67-46B9-843B-A169F8C797C7}" srcOrd="6" destOrd="0" presId="urn:microsoft.com/office/officeart/2005/8/layout/radial1"/>
    <dgm:cxn modelId="{C3304A7E-7D1E-4558-8436-E4FBF815AEDB}" type="presParOf" srcId="{407473D6-CB40-4A14-851C-7C70B921D32E}" destId="{23A6D508-293D-4A99-9DDC-66157D28B274}" srcOrd="7" destOrd="0" presId="urn:microsoft.com/office/officeart/2005/8/layout/radial1"/>
    <dgm:cxn modelId="{8C5267A5-404D-4346-BA57-0DAD66B472C1}" type="presParOf" srcId="{23A6D508-293D-4A99-9DDC-66157D28B274}" destId="{D33F7C4D-5193-48C1-901B-5E85A7943437}" srcOrd="0" destOrd="0" presId="urn:microsoft.com/office/officeart/2005/8/layout/radial1"/>
    <dgm:cxn modelId="{5674D93A-5F33-40AC-A234-9A607162CF7C}" type="presParOf" srcId="{407473D6-CB40-4A14-851C-7C70B921D32E}" destId="{D70535F9-12E7-4C0B-87A2-E3819435336C}" srcOrd="8" destOrd="0" presId="urn:microsoft.com/office/officeart/2005/8/layout/radial1"/>
    <dgm:cxn modelId="{03C8370D-2A20-4711-872D-CD2784306A72}" type="presParOf" srcId="{407473D6-CB40-4A14-851C-7C70B921D32E}" destId="{2F7EF05B-9964-410F-ABF0-5B6763D6429C}" srcOrd="9" destOrd="0" presId="urn:microsoft.com/office/officeart/2005/8/layout/radial1"/>
    <dgm:cxn modelId="{9130EA8A-C25C-43D3-B180-809F340F1266}" type="presParOf" srcId="{2F7EF05B-9964-410F-ABF0-5B6763D6429C}" destId="{49C2E079-3BA8-4A3F-B577-E907F46FFDCA}" srcOrd="0" destOrd="0" presId="urn:microsoft.com/office/officeart/2005/8/layout/radial1"/>
    <dgm:cxn modelId="{40D04AEF-DE4B-47CC-8A5A-FBA9F642A98D}" type="presParOf" srcId="{407473D6-CB40-4A14-851C-7C70B921D32E}" destId="{DFFADCC7-41A7-47A0-8EF6-BAA2427152C6}" srcOrd="10" destOrd="0" presId="urn:microsoft.com/office/officeart/2005/8/layout/radial1"/>
    <dgm:cxn modelId="{3946212C-D4BF-4C19-960E-87827AA403C2}" type="presParOf" srcId="{407473D6-CB40-4A14-851C-7C70B921D32E}" destId="{118AE4C0-2ACD-427D-B308-7BA4251EC9AE}" srcOrd="11" destOrd="0" presId="urn:microsoft.com/office/officeart/2005/8/layout/radial1"/>
    <dgm:cxn modelId="{9961B00C-0F85-47AE-813A-8A046DE0411A}" type="presParOf" srcId="{118AE4C0-2ACD-427D-B308-7BA4251EC9AE}" destId="{492597DC-B4BE-45BB-8F17-32C43497832F}" srcOrd="0" destOrd="0" presId="urn:microsoft.com/office/officeart/2005/8/layout/radial1"/>
    <dgm:cxn modelId="{53A2F860-4F4A-4015-8C10-356F82EAE5C6}" type="presParOf" srcId="{407473D6-CB40-4A14-851C-7C70B921D32E}" destId="{62715043-C446-4EC4-9A65-9CF79CF6E330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7C1F-2B86-41E9-A9F1-1A11A39F09E0}">
      <dsp:nvSpPr>
        <dsp:cNvPr id="0" name=""/>
        <dsp:cNvSpPr/>
      </dsp:nvSpPr>
      <dsp:spPr>
        <a:xfrm>
          <a:off x="3070179" y="2156747"/>
          <a:ext cx="2198389" cy="226667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+mj-lt"/>
              <a:cs typeface="NikoshBAN" pitchFamily="2" charset="0"/>
            </a:rPr>
            <a:t>খরার সময় করণীয়</a:t>
          </a:r>
          <a:endParaRPr lang="en-US" sz="3600" kern="1200" dirty="0"/>
        </a:p>
      </dsp:txBody>
      <dsp:txXfrm>
        <a:off x="3392126" y="2488694"/>
        <a:ext cx="1554495" cy="1602781"/>
      </dsp:txXfrm>
    </dsp:sp>
    <dsp:sp modelId="{59D4F4AA-1124-4A8A-A6C2-7B17054F7A6D}">
      <dsp:nvSpPr>
        <dsp:cNvPr id="0" name=""/>
        <dsp:cNvSpPr/>
      </dsp:nvSpPr>
      <dsp:spPr>
        <a:xfrm rot="16200000">
          <a:off x="4104772" y="2072547"/>
          <a:ext cx="129202" cy="39198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29202" y="19599"/>
              </a:lnTo>
            </a:path>
          </a:pathLst>
        </a:custGeom>
        <a:noFill/>
        <a:ln w="1270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6144" y="2088916"/>
        <a:ext cx="6460" cy="6460"/>
      </dsp:txXfrm>
    </dsp:sp>
    <dsp:sp modelId="{F49B4931-1DF9-4DF4-9CA1-0EC7991D788D}">
      <dsp:nvSpPr>
        <dsp:cNvPr id="0" name=""/>
        <dsp:cNvSpPr/>
      </dsp:nvSpPr>
      <dsp:spPr>
        <a:xfrm>
          <a:off x="2950447" y="-123568"/>
          <a:ext cx="2437854" cy="21511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307462" y="191455"/>
        <a:ext cx="1723824" cy="1521067"/>
      </dsp:txXfrm>
    </dsp:sp>
    <dsp:sp modelId="{38351A00-C6EC-47AD-A5AB-9D3A6BAC0CE0}">
      <dsp:nvSpPr>
        <dsp:cNvPr id="0" name=""/>
        <dsp:cNvSpPr/>
      </dsp:nvSpPr>
      <dsp:spPr>
        <a:xfrm rot="19819458">
          <a:off x="5112257" y="2649938"/>
          <a:ext cx="292252" cy="39198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292252" y="19599"/>
              </a:lnTo>
            </a:path>
          </a:pathLst>
        </a:custGeom>
        <a:noFill/>
        <a:ln w="1270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51077" y="2662231"/>
        <a:ext cx="14612" cy="14612"/>
      </dsp:txXfrm>
    </dsp:sp>
    <dsp:sp modelId="{89E8481B-9323-4076-B0B4-2267D9020209}">
      <dsp:nvSpPr>
        <dsp:cNvPr id="0" name=""/>
        <dsp:cNvSpPr/>
      </dsp:nvSpPr>
      <dsp:spPr>
        <a:xfrm>
          <a:off x="5183045" y="808352"/>
          <a:ext cx="2595873" cy="23290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563202" y="1149430"/>
        <a:ext cx="1835559" cy="1646872"/>
      </dsp:txXfrm>
    </dsp:sp>
    <dsp:sp modelId="{6F88ABBD-EAE5-4540-8ADC-8AD612FB21C6}">
      <dsp:nvSpPr>
        <dsp:cNvPr id="0" name=""/>
        <dsp:cNvSpPr/>
      </dsp:nvSpPr>
      <dsp:spPr>
        <a:xfrm rot="1695906">
          <a:off x="5130535" y="3848043"/>
          <a:ext cx="226092" cy="39198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226092" y="19599"/>
              </a:lnTo>
            </a:path>
          </a:pathLst>
        </a:custGeom>
        <a:noFill/>
        <a:ln w="1270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7929" y="3861990"/>
        <a:ext cx="11304" cy="11304"/>
      </dsp:txXfrm>
    </dsp:sp>
    <dsp:sp modelId="{C1BC8408-5B67-46B9-843B-A169F8C797C7}">
      <dsp:nvSpPr>
        <dsp:cNvPr id="0" name=""/>
        <dsp:cNvSpPr/>
      </dsp:nvSpPr>
      <dsp:spPr>
        <a:xfrm>
          <a:off x="5183031" y="3276598"/>
          <a:ext cx="2566613" cy="24969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558903" y="3642266"/>
        <a:ext cx="1814869" cy="1765604"/>
      </dsp:txXfrm>
    </dsp:sp>
    <dsp:sp modelId="{23A6D508-293D-4A99-9DDC-66157D28B274}">
      <dsp:nvSpPr>
        <dsp:cNvPr id="0" name=""/>
        <dsp:cNvSpPr/>
      </dsp:nvSpPr>
      <dsp:spPr>
        <a:xfrm rot="5400000">
          <a:off x="4110016" y="4463182"/>
          <a:ext cx="118716" cy="39198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18716" y="19599"/>
              </a:lnTo>
            </a:path>
          </a:pathLst>
        </a:custGeom>
        <a:noFill/>
        <a:ln w="1270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6406" y="4479813"/>
        <a:ext cx="5935" cy="5935"/>
      </dsp:txXfrm>
    </dsp:sp>
    <dsp:sp modelId="{D70535F9-12E7-4C0B-87A2-E3819435336C}">
      <dsp:nvSpPr>
        <dsp:cNvPr id="0" name=""/>
        <dsp:cNvSpPr/>
      </dsp:nvSpPr>
      <dsp:spPr>
        <a:xfrm>
          <a:off x="2873701" y="4542139"/>
          <a:ext cx="2591346" cy="22495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253195" y="4871581"/>
        <a:ext cx="1832358" cy="1590687"/>
      </dsp:txXfrm>
    </dsp:sp>
    <dsp:sp modelId="{2F7EF05B-9964-410F-ABF0-5B6763D6429C}">
      <dsp:nvSpPr>
        <dsp:cNvPr id="0" name=""/>
        <dsp:cNvSpPr/>
      </dsp:nvSpPr>
      <dsp:spPr>
        <a:xfrm rot="9141354">
          <a:off x="2971616" y="3837353"/>
          <a:ext cx="230941" cy="39198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230941" y="19599"/>
              </a:lnTo>
            </a:path>
          </a:pathLst>
        </a:custGeom>
        <a:noFill/>
        <a:ln w="1270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1313" y="3851179"/>
        <a:ext cx="11547" cy="11547"/>
      </dsp:txXfrm>
    </dsp:sp>
    <dsp:sp modelId="{DFFADCC7-41A7-47A0-8EF6-BAA2427152C6}">
      <dsp:nvSpPr>
        <dsp:cNvPr id="0" name=""/>
        <dsp:cNvSpPr/>
      </dsp:nvSpPr>
      <dsp:spPr>
        <a:xfrm>
          <a:off x="611022" y="3200404"/>
          <a:ext cx="2509371" cy="259253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978511" y="3580072"/>
        <a:ext cx="1774393" cy="1833197"/>
      </dsp:txXfrm>
    </dsp:sp>
    <dsp:sp modelId="{118AE4C0-2ACD-427D-B308-7BA4251EC9AE}">
      <dsp:nvSpPr>
        <dsp:cNvPr id="0" name=""/>
        <dsp:cNvSpPr/>
      </dsp:nvSpPr>
      <dsp:spPr>
        <a:xfrm rot="12643434">
          <a:off x="2781931" y="2584962"/>
          <a:ext cx="467969" cy="39198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467969" y="19599"/>
              </a:lnTo>
            </a:path>
          </a:pathLst>
        </a:custGeom>
        <a:noFill/>
        <a:ln w="1270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04217" y="2592862"/>
        <a:ext cx="23398" cy="23398"/>
      </dsp:txXfrm>
    </dsp:sp>
    <dsp:sp modelId="{62715043-C446-4EC4-9A65-9CF79CF6E330}">
      <dsp:nvSpPr>
        <dsp:cNvPr id="0" name=""/>
        <dsp:cNvSpPr/>
      </dsp:nvSpPr>
      <dsp:spPr>
        <a:xfrm>
          <a:off x="533404" y="609602"/>
          <a:ext cx="2448131" cy="249407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891924" y="974851"/>
        <a:ext cx="1731091" cy="1763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02CA-640A-405C-988E-E532D618681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46FE5-ACBF-495D-AB21-8FE5883F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489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এই</a:t>
            </a:r>
            <a:r>
              <a:rPr lang="en-US" baseline="0" dirty="0" smtClean="0"/>
              <a:t> স্লাইডে </a:t>
            </a:r>
            <a:r>
              <a:rPr lang="en-US" dirty="0" smtClean="0"/>
              <a:t>সবুজ এ্যালজিও</a:t>
            </a:r>
            <a:r>
              <a:rPr lang="en-US" baseline="0" dirty="0" smtClean="0"/>
              <a:t> সম্পর্কে প্রাথমিক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6FE5-ACBF-495D-AB21-8FE5883F66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D8AA53F-09A6-4859-82CD-BFFADA00B7C1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113E-8267-433E-BADF-97B92F181B6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5B66-6EA0-4388-8EDB-502FAC02DCCE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A8AA-E167-4200-ADAB-8BD7D8A315A3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6EE3-8904-4D4F-99C2-D3EEB37A1811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51D-BBF2-4FE4-8106-906E015C6C2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B49A-F9F1-4D3B-A6C0-C2FC12CE610A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450-7BB8-4434-8556-C835C144BB3E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876-415E-4B15-B002-EC08128A04CB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CAD-0E97-4760-A002-3AE20D5A9D7F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89D-5DCE-4C8D-BFA8-9B7A09E3EA7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C320E45-524D-40A7-A483-9FB68FA9DB4F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mailto:utpal96mosiahati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304800"/>
            <a:ext cx="8458200" cy="6324600"/>
            <a:chOff x="381000" y="304800"/>
            <a:chExt cx="8458200" cy="6324600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304800"/>
              <a:ext cx="8458200" cy="6324600"/>
              <a:chOff x="1447800" y="1905000"/>
              <a:chExt cx="6477000" cy="3886200"/>
            </a:xfrm>
          </p:grpSpPr>
          <p:sp>
            <p:nvSpPr>
              <p:cNvPr id="2" name="Bevel 1"/>
              <p:cNvSpPr/>
              <p:nvPr/>
            </p:nvSpPr>
            <p:spPr>
              <a:xfrm>
                <a:off x="1447800" y="1905000"/>
                <a:ext cx="6477000" cy="3886200"/>
              </a:xfrm>
              <a:prstGeom prst="bevel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Bevel 2"/>
              <p:cNvSpPr/>
              <p:nvPr/>
            </p:nvSpPr>
            <p:spPr>
              <a:xfrm>
                <a:off x="2323070" y="2981899"/>
                <a:ext cx="4726459" cy="2153798"/>
              </a:xfrm>
              <a:prstGeom prst="bevel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38100"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32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সম্মানিত 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  </a:r>
                <a:r>
                  <a:rPr lang="en-US" sz="32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। প্রয়োজনে শিক্ষকরা নিজস্ব কৌশল ব্যবহার করতে পারবেন।</a:t>
                </a:r>
                <a:endParaRPr lang="bn-BD" sz="32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6" name="Frame 5"/>
            <p:cNvSpPr/>
            <p:nvPr/>
          </p:nvSpPr>
          <p:spPr>
            <a:xfrm>
              <a:off x="1143000" y="1209735"/>
              <a:ext cx="6934200" cy="695265"/>
            </a:xfrm>
            <a:prstGeom prst="fram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 pitchFamily="2" charset="2"/>
                </a:rPr>
                <a:t>এই স্লাইডটি শিক্ষকবৃন্দ তথা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 pitchFamily="2" charset="2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 pitchFamily="2" charset="2"/>
                </a:rPr>
                <a:t>কন্টেন্ট ব্যবহারকারীর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 pitchFamily="2" charset="2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 pitchFamily="2" charset="2"/>
                </a:rPr>
                <a:t>জন্য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 pitchFamily="2" charset="2"/>
                </a:rPr>
                <a:t>।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17526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3200400"/>
            <a:ext cx="5943600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 পরিবেশ পশুপাখির উপর কীরূপ প্রভাব ফেলে-ব্যাখ্যা দাও।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ight Arrow Callout 3"/>
          <p:cNvSpPr/>
          <p:nvPr/>
        </p:nvSpPr>
        <p:spPr>
          <a:xfrm>
            <a:off x="6705600" y="1905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1828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sz="4000" dirty="0" smtClean="0">
                <a:latin typeface="NikoshBAN" pitchFamily="2" charset="0"/>
                <a:cs typeface="NikoshBAN" pitchFamily="2" charset="0"/>
              </a:rPr>
              <a:t>বন্যার সময় করণীয়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2884513255_9f1aeec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1"/>
            <a:ext cx="6245352" cy="3962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কোন উঁচু স্থানে আশ্রয়ের ব্যবস্থা করতে হবে।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 descr="2884513255_9f1aeecb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47800"/>
            <a:ext cx="6245352" cy="3903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বন্যাপ্রবণ এলাকায় উঁচুস্থানে স্থায়ীভাবে ঘর তৈরী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3" descr="2884513255_9f1aeecb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447800"/>
            <a:ext cx="6324600" cy="3962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Rounded Rectangle 11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বন্যাপীড়িত এলাকায় ব্রয়লার বা হাঁসের খামার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3" descr="2884513255_9f1aeecb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447800"/>
            <a:ext cx="6324600" cy="3962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Rounded Rectangle 12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কচুরিপানা, গাছের পাতা, খড়, কলাগাছ ইত্যাদি খাদ্য দিতে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3" descr="2884513255_9f1aeecb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447800"/>
            <a:ext cx="632460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Rounded Rectangle 14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দেশি মুরগীর জন্য আগেই কিছু গম বা ভূট্টা কিনে রাখতে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3" descr="2884513255_9f1aeecbd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447800"/>
            <a:ext cx="632460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" name="Rounded Rectangle 16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বন্যার আগেই পশুপাখিকে রোগের হাত থেকে রক্ষা করতে টিকা দিতে হবে।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81000" y="76200"/>
          <a:ext cx="8382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37C1F-2B86-41E9-A9F1-1A11A39F0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1837C1F-2B86-41E9-A9F1-1A11A39F0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1837C1F-2B86-41E9-A9F1-1A11A39F0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51837C1F-2B86-41E9-A9F1-1A11A39F0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D4F4AA-1124-4A8A-A6C2-7B17054F7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9D4F4AA-1124-4A8A-A6C2-7B17054F7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9D4F4AA-1124-4A8A-A6C2-7B17054F7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59D4F4AA-1124-4A8A-A6C2-7B17054F7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9B4931-1DF9-4DF4-9CA1-0EC7991D7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49B4931-1DF9-4DF4-9CA1-0EC7991D7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49B4931-1DF9-4DF4-9CA1-0EC7991D7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49B4931-1DF9-4DF4-9CA1-0EC7991D7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351A00-C6EC-47AD-A5AB-9D3A6BAC0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38351A00-C6EC-47AD-A5AB-9D3A6BAC0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8351A00-C6EC-47AD-A5AB-9D3A6BAC0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8351A00-C6EC-47AD-A5AB-9D3A6BAC0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E8481B-9323-4076-B0B4-2267D9020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9E8481B-9323-4076-B0B4-2267D9020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9E8481B-9323-4076-B0B4-2267D9020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9E8481B-9323-4076-B0B4-2267D9020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88ABBD-EAE5-4540-8ADC-8AD612FB2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6F88ABBD-EAE5-4540-8ADC-8AD612FB2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6F88ABBD-EAE5-4540-8ADC-8AD612FB2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6F88ABBD-EAE5-4540-8ADC-8AD612FB2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BC8408-5B67-46B9-843B-A169F8C79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1BC8408-5B67-46B9-843B-A169F8C79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C1BC8408-5B67-46B9-843B-A169F8C79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C1BC8408-5B67-46B9-843B-A169F8C79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A6D508-293D-4A99-9DDC-66157D28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23A6D508-293D-4A99-9DDC-66157D28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23A6D508-293D-4A99-9DDC-66157D28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3A6D508-293D-4A99-9DDC-66157D28B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535F9-12E7-4C0B-87A2-E38194353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D70535F9-12E7-4C0B-87A2-E38194353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D70535F9-12E7-4C0B-87A2-E38194353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70535F9-12E7-4C0B-87A2-E38194353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7EF05B-9964-410F-ABF0-5B6763D64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2F7EF05B-9964-410F-ABF0-5B6763D64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2F7EF05B-9964-410F-ABF0-5B6763D64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2F7EF05B-9964-410F-ABF0-5B6763D64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FADCC7-41A7-47A0-8EF6-BAA24271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FFADCC7-41A7-47A0-8EF6-BAA24271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FFADCC7-41A7-47A0-8EF6-BAA242715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DFFADCC7-41A7-47A0-8EF6-BAA242715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8AE4C0-2ACD-427D-B308-7BA4251E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118AE4C0-2ACD-427D-B308-7BA4251E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118AE4C0-2ACD-427D-B308-7BA4251E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118AE4C0-2ACD-427D-B308-7BA4251EC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715043-C446-4EC4-9A65-9CF79CF6E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62715043-C446-4EC4-9A65-9CF79CF6E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62715043-C446-4EC4-9A65-9CF79CF6E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62715043-C446-4EC4-9A65-9CF79CF6E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ikh-Nasir--Sylhet-(4)----------201206271916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4117687" cy="2834640"/>
          </a:xfrm>
          <a:prstGeom prst="round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001"/>
            <a:ext cx="4114800" cy="2904358"/>
          </a:xfrm>
          <a:prstGeom prst="roundRect">
            <a:avLst/>
          </a:prstGeom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Rounded Rectangle 18"/>
          <p:cNvSpPr/>
          <p:nvPr/>
        </p:nvSpPr>
        <p:spPr>
          <a:xfrm>
            <a:off x="4724400" y="3505200"/>
            <a:ext cx="4114800" cy="2895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Content Placeholder 3" descr="53.jpg"/>
          <p:cNvPicPr>
            <a:picLocks noChangeAspect="1"/>
          </p:cNvPicPr>
          <p:nvPr/>
        </p:nvPicPr>
        <p:blipFill>
          <a:blip r:embed="rId6"/>
          <a:srcRect b="5660"/>
          <a:stretch>
            <a:fillRect/>
          </a:stretch>
        </p:blipFill>
        <p:spPr>
          <a:xfrm>
            <a:off x="381000" y="3429000"/>
            <a:ext cx="4114800" cy="2767295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2590800" y="1676400"/>
            <a:ext cx="4038600" cy="32004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লবণাক্ততা, বন্যা ও খরা পীড়িত এলাকায় এগুলো গো-খাদ্য হিসাবে বেশ পরিচিত। এছাড়াও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 এ্যালজিও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পশুকে খাওয়ানো হচ্ছে।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17526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3429000"/>
            <a:ext cx="5943600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 পরিবেশে কীভাবে তুমি পশুপাখি পালন করবে ও সেগুলি রক্ষা করবে?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ight Arrow Callout 3"/>
          <p:cNvSpPr/>
          <p:nvPr/>
        </p:nvSpPr>
        <p:spPr>
          <a:xfrm>
            <a:off x="6781800" y="1905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143000" y="1828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133600"/>
            <a:ext cx="7848600" cy="4038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 প্রতিকূল পরিবেশ কী কী?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প্রতিকূল পরিবেশে ঘাসের অভাব হয়?</a:t>
            </a:r>
          </a:p>
          <a:p>
            <a:pPr algn="just"/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বন্যার সময় পশুপাখি রক্ষায় প্রথম কোন কাজটি করতে হয়?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 মুরগীর জন্য আগেই কোন খাবার কিনতে হবে?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খরার সময় অন্যান্য খাদ্যের সাথে কোন কোন দানাজাতীয় </a:t>
            </a:r>
          </a:p>
          <a:p>
            <a:pPr algn="just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খাবার দিতে হবে?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খরায় যে নতুন প্রযুক্তিটি ব্যবহার করা হয় সেটি কী?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ight Arrow Callout 3"/>
          <p:cNvSpPr/>
          <p:nvPr/>
        </p:nvSpPr>
        <p:spPr>
          <a:xfrm>
            <a:off x="6705600" y="8382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8382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14478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2971800"/>
            <a:ext cx="59436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 কর, প্রতিবছর বন্যায় তোমার বাড়ির উঠোন তলিয়ে যায়। তোমার বাড়ির গৃহপালিত পশুপাখি রক্ষা করতে তুমি কী কী ব্যবস্থা গ্রহণ করবে তা খাতায় লিখে আনবে?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ight Arrow Callout 3"/>
          <p:cNvSpPr/>
          <p:nvPr/>
        </p:nvSpPr>
        <p:spPr>
          <a:xfrm>
            <a:off x="6781800" y="16002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143000" y="15240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67000"/>
            <a:ext cx="4724400" cy="1752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sz="5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br>
              <a:rPr sz="5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sz="5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থেকো....</a:t>
            </a:r>
            <a:endParaRPr lang="en-US" sz="54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000250" y="533400"/>
            <a:ext cx="5214938" cy="1285875"/>
          </a:xfrm>
          <a:prstGeom prst="horizontalScroll">
            <a:avLst>
              <a:gd name="adj" fmla="val 125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3281350"/>
            <a:ext cx="4038600" cy="2743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utpal</a:t>
            </a:r>
            <a:r>
              <a:rPr lang="en-US" sz="1600" dirty="0" smtClean="0">
                <a:solidFill>
                  <a:schemeClr val="tx1"/>
                </a:solidFill>
                <a:cs typeface="NikoshBAN" pitchFamily="2" charset="0"/>
                <a:hlinkClick r:id="rId4"/>
              </a:rPr>
              <a:t>96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4"/>
              </a:rPr>
              <a:t>mosiahati@gmail.com</a:t>
            </a:r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Cell: 01713923056</a:t>
            </a: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3281350"/>
            <a:ext cx="4041648" cy="2743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৮ম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পাঠ-৫: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ইং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1295400" y="2438400"/>
            <a:ext cx="2590800" cy="6477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400300"/>
            <a:ext cx="2743200" cy="647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1676400"/>
            <a:ext cx="1524000" cy="173683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6095999"/>
          </a:xfrm>
          <a:prstGeom prst="roundRect">
            <a:avLst/>
          </a:prstGeom>
          <a:effectLst>
            <a:softEdge rad="112500"/>
          </a:effectLst>
        </p:spPr>
      </p:pic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D1068-662C-48AB-9E4C-22DB592BBFD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4648200" y="990599"/>
            <a:ext cx="3486152" cy="685801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472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9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আছো সবাই?</a:t>
            </a:r>
            <a:endParaRPr lang="en-US" sz="9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ikh-Nasir--Sylhet-(4)----------201206271916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4202635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Content Placeholder 3" descr="Sheikh-Nasir--Sylhet-(4)----------20120627191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4211053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"/>
            <a:ext cx="4211053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Content Placeholder 3" descr="Sheikh-Nasir--Sylhet-(4)----------201206271916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05200"/>
            <a:ext cx="4191000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Oval 12"/>
          <p:cNvSpPr/>
          <p:nvPr/>
        </p:nvSpPr>
        <p:spPr>
          <a:xfrm>
            <a:off x="3429000" y="2819400"/>
            <a:ext cx="2209800" cy="12192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ikh-Nasir--Sylhet-(4)----------201206271916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4191000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Content Placeholder 3" descr="Sheikh-Nasir--Sylhet-(4)----------20120627191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3657600"/>
            <a:ext cx="4191001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Content Placeholder 3" descr="Sheikh-Nasir--Sylhet-(4)----------20120627191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8600"/>
            <a:ext cx="4191001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Content Placeholder 3" descr="Sheikh-Nasir--Sylhet-(4)----------201206271916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81400"/>
            <a:ext cx="4191000" cy="3200400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Oval 12"/>
          <p:cNvSpPr/>
          <p:nvPr/>
        </p:nvSpPr>
        <p:spPr>
          <a:xfrm>
            <a:off x="2895600" y="2819400"/>
            <a:ext cx="3200400" cy="1371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 প্রতিকূল পরিবেশ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14600" y="1219200"/>
            <a:ext cx="3962400" cy="20574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77078" y="3810000"/>
            <a:ext cx="73914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প্রতিকূল পরিবেশে পশুপাখি উৎপাদন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914400"/>
            <a:ext cx="4419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743200"/>
            <a:ext cx="6477000" cy="2819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পশুপাখির উপর প্রতিকূল পরিবেশের প্রভাব ব্যাখ্যা 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করতে পারবে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 পরিবেশে পশুপাখি উৎপাদনে করণীয় কী- 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বর্ণনা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ight Arrow Callout 3"/>
          <p:cNvSpPr/>
          <p:nvPr/>
        </p:nvSpPr>
        <p:spPr>
          <a:xfrm>
            <a:off x="6705600" y="10668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1066800" y="990600"/>
            <a:ext cx="1219200" cy="762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2133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ikh-Nasir--Sylhet-(4)----------201206271916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4050854" cy="3288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48200" y="304800"/>
            <a:ext cx="4191000" cy="2971800"/>
            <a:chOff x="4724397" y="381000"/>
            <a:chExt cx="3886203" cy="2834640"/>
          </a:xfrm>
        </p:grpSpPr>
        <p:pic>
          <p:nvPicPr>
            <p:cNvPr id="11" name="Content Placeholder 3" descr="Sheikh-Nasir--Sylhet-(4)----------2012062719160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397" y="381000"/>
              <a:ext cx="3886203" cy="2834640"/>
            </a:xfrm>
            <a:prstGeom prst="roundRect">
              <a:avLst/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162800" y="1371600"/>
              <a:ext cx="990600" cy="57888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বন্যা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3505200"/>
            <a:ext cx="4267200" cy="3124200"/>
            <a:chOff x="457200" y="3505200"/>
            <a:chExt cx="3657602" cy="2926080"/>
          </a:xfrm>
        </p:grpSpPr>
        <p:pic>
          <p:nvPicPr>
            <p:cNvPr id="12" name="Content Placeholder 3" descr="Sheikh-Nasir--Sylhet-(4)----------201206271916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505200"/>
              <a:ext cx="3657602" cy="2926080"/>
            </a:xfrm>
            <a:prstGeom prst="roundRect">
              <a:avLst/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1828800" y="4876800"/>
              <a:ext cx="1143000" cy="59436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খরা</a:t>
              </a:r>
              <a:endPara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4724400" y="3505200"/>
            <a:ext cx="4038600" cy="29718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পশুপাখি উৎপাদনের জন্য এগুলোকেই প্রতিকূল পরিবেশ হিসাবে বিবেচনা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sz="4000" dirty="0" smtClean="0">
                <a:latin typeface="NikoshBAN" pitchFamily="2" charset="0"/>
                <a:cs typeface="NikoshBAN" pitchFamily="2" charset="0"/>
              </a:rPr>
              <a:t>পশুপাখির উপর প্রতিকূল পরিবেশের প্রভাব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884513255_9f1aeecbd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295400" y="1447800"/>
            <a:ext cx="6226274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প্রতিকূল পরিবেশে পশুপাখির খাদ্যাভাব দেখা যায়।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2884513255_9f1aeecb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47801"/>
            <a:ext cx="5678537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বিশেষ করে বন্যা ও খরার সময় ঘাসের অভাব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 descr="2884513255_9f1aeecb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47800"/>
            <a:ext cx="624840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লবণাক্ত জমিতে ফসল ও ঘাস জন্মায় না।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3" descr="2884513255_9f1aeecb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371600"/>
            <a:ext cx="620268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পশুর বৃদ্ধি ও দুধ উৎপাদন অনেক কমে যায়।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3" descr="2884513255_9f1aeecb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447800"/>
            <a:ext cx="624840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Rounded Rectangle 12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পশু পুষ্টিহীনতায় আক্রান্ত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3" descr="2884513255_9f1aeecbd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371600"/>
            <a:ext cx="6248400" cy="4038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Rounded Rectangle 14"/>
          <p:cNvSpPr/>
          <p:nvPr/>
        </p:nvSpPr>
        <p:spPr>
          <a:xfrm>
            <a:off x="685800" y="5638800"/>
            <a:ext cx="76962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অনেক পশুপাখি রোগে আক্রান্ত হয়ে মারা যায়।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708</TotalTime>
  <Words>401</Words>
  <Application>Microsoft Office PowerPoint</Application>
  <PresentationFormat>On-screen Show (4:3)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Candara</vt:lpstr>
      <vt:lpstr>NikoshBAN</vt:lpstr>
      <vt:lpstr>Wingdings</vt:lpstr>
      <vt:lpstr>Wingdings 2</vt:lpstr>
      <vt:lpstr>Human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আজকের পাঠ</vt:lpstr>
      <vt:lpstr>শিখনফল</vt:lpstr>
      <vt:lpstr>PowerPoint Presentation</vt:lpstr>
      <vt:lpstr>পশুপাখির উপর প্রতিকূল পরিবেশের প্রভাব</vt:lpstr>
      <vt:lpstr>জোড়ায় কাজ</vt:lpstr>
      <vt:lpstr>বন্যার সময় করণীয়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ধন্যবাদ  সবাই ভাল থেকো....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UTPAL</cp:lastModifiedBy>
  <cp:revision>224</cp:revision>
  <dcterms:created xsi:type="dcterms:W3CDTF">2006-08-16T00:00:00Z</dcterms:created>
  <dcterms:modified xsi:type="dcterms:W3CDTF">2016-08-06T10:47:30Z</dcterms:modified>
</cp:coreProperties>
</file>